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路由协议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静态路由 · 默认路由 · 路由查找 · OSPF 基础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进阶 · 2 课时 · 配合 NetLab 实验 3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理解路由原理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掌握路由器工作原理与路由表结构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配置静态路由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掌握静态路由、默认路由的配置方法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掌握路由查找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理解最长匹配原则与下一跳概念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 OSPF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 OSPF 基本概念与工作过程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路由与路由表基础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ROUTING BASICS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123444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路由器工作在网络层，依据目的 IP 地址为数据包选择转发路径。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68680" y="164592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每台路由器都维护一张路由表，表中记录到达各目的网络的路径信息。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68680" y="19659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收到数据包 → 提取目的 IP → 查路由表 → 匹配最优路径 → 从对应接口转发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2606040"/>
            <a:ext cx="25146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606040"/>
            <a:ext cx="64008" cy="173736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77240" y="27432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直连路由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接口配置 IP 并 up 后自动生成，优先级最高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337560" y="2606040"/>
            <a:ext cx="25146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3337560" y="2606040"/>
            <a:ext cx="64008" cy="173736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3474720" y="27432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静态路由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52044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管理员手工配置，不占用资源、不自动适应变化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035040" y="2606040"/>
            <a:ext cx="25146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035040" y="2606040"/>
            <a:ext cx="64008" cy="173736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172200" y="27432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动态路由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17920" y="315468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路由器间运行协议自动学习（OSPF/RIP/BGP）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路由表结构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ROUTING TABLE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display ip routing-table 输出字段说明：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78638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594360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字段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含义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Destination / Mask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目的网络地址与子网掩码，标识可达的目标网段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Protocol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路由来源：Direct 直连 / Static 静态 / OSPF 等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Pre (优先级)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数值越小越优先，用于多来源路由的取舍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Cost (度量值)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同协议内部的路径优劣比较依据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NextHop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下一跳地址，数据包交给的下一台设备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Interface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本路由器用于转发的出接口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静态路由配置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STATIC ROUTE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命令格式：ip route-static 目的网络 掩码 { 下一跳地址 | 出接口 }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150876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0080" y="1508760"/>
            <a:ext cx="64008" cy="13716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627632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配置示例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68680" y="1938528"/>
            <a:ext cx="7498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[R1] ip route-static 192.168.1.0 255.255.255.0 200.1.1.2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[R1] ip route-static 10.0.0.0 255.0.0.0 GigabitEthernet0/0/2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306324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3063240"/>
            <a:ext cx="64008" cy="137160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68680" y="3182112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特点与适用场景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347472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优点：配置简单、不占用 CPU/带宽、可控性强
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缺点：网络拓扑变化需手工调整，不适用于大型动态网络
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适用：小型网络、末梢网络、作为动态路由的补充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默认路由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DEFAULT ROUTE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137160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9844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默认路由 = 目的地址 0.0.0.0 / 掩码 0.0.0.0 的特殊静态路由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7373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当路由表中找不到匹配的具体路由时，才使用默认路由转发。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68680" y="2084832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52FF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命令：ip route-static 0.0.0.0 0.0.0.0 200.1.1.2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743200"/>
            <a:ext cx="2514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743200"/>
            <a:ext cx="64008" cy="160020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77240" y="290779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末梢网络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" y="32918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企业/校园出口，所有未知流量指向运营商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337560" y="2743200"/>
            <a:ext cx="2514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3337560" y="2743200"/>
            <a:ext cx="64008" cy="160020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3474720" y="290779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简化配置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520440" y="32918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减少大量明细路由，降低维护成本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035040" y="2743200"/>
            <a:ext cx="2514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035040" y="2743200"/>
            <a:ext cx="64008" cy="160020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172200" y="2907792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边界设备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17920" y="329184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直连上网的一侧通常配置默认路由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路由查找与最长匹配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LONGEST PREFIX MATCH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105156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最长匹配原则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4592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当多条路由都能匹配目的地址时，选择掩码最长（最精确）的那一条。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23774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示例：目的地址 192.168.1.10 的路由匹配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743200"/>
          <a:ext cx="78638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828800"/>
                <a:gridCol w="274320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路由条目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匹配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结果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2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192.168.1.0/24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✓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更精确，优先选用 ←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192.168.0.0/16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✓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被 /24 覆盖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192.0.0.0/8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✓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被更精确条目覆盖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0.0.0.0/0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✓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仅在前者都不存在时使用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OSPF 基础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OSPF OVERVIEW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15568"/>
            <a:ext cx="7863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15568"/>
            <a:ext cx="64008" cy="6400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25272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188720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链路状态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200400" y="1188720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基于链路状态算法（SPF/Dijkstra），每台路由器掌握全网拓扑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1865376"/>
            <a:ext cx="7863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1865376"/>
            <a:ext cx="64008" cy="64008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00253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0025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1938528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区域划分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200400" y="1938528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以区域 0（骨干区）为核心，区域化减少计算与泛洪规模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2615184"/>
            <a:ext cx="7863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615184"/>
            <a:ext cx="64008" cy="64008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27523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2688336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邻居与开销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200400" y="2688336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 Hello 报文建立邻居，开销基于接口带宽计算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3364992"/>
            <a:ext cx="7863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364992"/>
            <a:ext cx="64008" cy="6400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350215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3502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438144"/>
            <a:ext cx="18288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收敛快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200400" y="3438144"/>
            <a:ext cx="51206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拓扑变化通过 LSA 泛洪快速收敛，适合中大型网络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40080" y="4160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52FF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配置命令：ospf 1 router-id 1.1.1.1  →  area 0  →  network 192.168.1.0 0.0.0.255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静态路由与默认路由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3 · 静态路由与默认路由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R1 + SW1 + 6 台终端，出接口连外网 200.1.1.0/24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R1 接口 IP + 默认路由 0.0.0.0/0 指向 200.1.1.2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ping 网关/外网通；display ip routing-table 见默认路由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网关、下一跳、默认路由</a:t>
            </a:r>
            <a:endParaRPr lang="en-US" sz="1250" dirty="0"/>
          </a:p>
        </p:txBody>
      </p:sp>
      <p:pic>
        <p:nvPicPr>
          <p:cNvPr id="12" name="Image 0" descr="Z_4 Lab-实验样例资源站lab.guidl.top\images\screenshots\pc_exp3_static_rou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静态路由与默认路由有何区别？默认路由适合什么场景？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如果终端不配置网关，还能 ping 通外网地址吗？为什么？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路由表中的“下一跳”是什么意思？它与出接口有何关系？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默认路由的掩码 0.0.0.0 代表什么含义？为什么它优先级最低？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路由器依据路由表按最长匹配原则转发数据包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静态路由手工配置，默认路由是 0.0.0.0/0 的特例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下一跳与出接口决定数据的实际转发方向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OSPF 适用于中大型网络，收敛快、可扩展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路由协议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